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62" r:id="rId4"/>
    <p:sldId id="273" r:id="rId5"/>
    <p:sldId id="272" r:id="rId6"/>
    <p:sldId id="264" r:id="rId7"/>
    <p:sldId id="259" r:id="rId8"/>
    <p:sldId id="260" r:id="rId9"/>
    <p:sldId id="265" r:id="rId10"/>
    <p:sldId id="274" r:id="rId11"/>
    <p:sldId id="266" r:id="rId12"/>
    <p:sldId id="26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0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924800" cy="2133599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СТИМУЛ ЗА ЖИВОТ- УЧЕНЕ ПРЕЗ ЦЕЛИЯ ЖИВОТ</a:t>
            </a: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GOSPODINOV\Desktop\BV_VAL\za s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ИЗВОДИ</a:t>
            </a:r>
            <a:endParaRPr lang="bg-BG" sz="2800" dirty="0">
              <a:latin typeface="Arial Black" panose="020B0A040201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 smtClean="0">
                <a:latin typeface="Arial Black" panose="020B0A04020102020204" pitchFamily="34" charset="0"/>
              </a:rPr>
              <a:t>РАЗЛИЧНИТЕ ФОРМИ НА ОБУЧЕНИЕ ЗА ВЪЗРАСТНИ, КОИТО ПРЕДЛАГА ПГГСД “Н.ХАЙТОВ“ ДАВАТ СЛЕДНИТЕ ВЪЗМОЖНОСТИ:</a:t>
            </a:r>
          </a:p>
          <a:p>
            <a:pPr marL="0" indent="0">
              <a:buNone/>
            </a:pPr>
            <a:r>
              <a:rPr lang="bg-BG" sz="2000" dirty="0" smtClean="0">
                <a:latin typeface="Arial Black" panose="020B0A04020102020204" pitchFamily="34" charset="0"/>
              </a:rPr>
              <a:t>1.НА ЛИЦА ЗАВЪРШИЛИ СРЕДНО ОБРАЗОВАНИЕ ДА СЕ ПРЕКВАЛИФИЦИРАТ</a:t>
            </a:r>
          </a:p>
          <a:p>
            <a:pPr marL="0" indent="0">
              <a:buNone/>
            </a:pPr>
            <a:r>
              <a:rPr lang="bg-BG" sz="2000" dirty="0" smtClean="0">
                <a:latin typeface="Arial Black" panose="020B0A04020102020204" pitchFamily="34" charset="0"/>
              </a:rPr>
              <a:t>2.НА ЛИЦА</a:t>
            </a:r>
            <a:r>
              <a:rPr lang="bg-BG" sz="2000" dirty="0">
                <a:latin typeface="Arial Black" panose="020B0A04020102020204" pitchFamily="34" charset="0"/>
              </a:rPr>
              <a:t> ЗАВЪРШИЛИ </a:t>
            </a:r>
            <a:r>
              <a:rPr lang="bg-BG" sz="2000" dirty="0" smtClean="0">
                <a:latin typeface="Arial Black" panose="020B0A04020102020204" pitchFamily="34" charset="0"/>
              </a:rPr>
              <a:t>ОСНОВНО </a:t>
            </a:r>
            <a:r>
              <a:rPr lang="bg-BG" sz="2000" dirty="0">
                <a:latin typeface="Arial Black" panose="020B0A04020102020204" pitchFamily="34" charset="0"/>
              </a:rPr>
              <a:t>ОБРАЗОВАНИЕ </a:t>
            </a:r>
            <a:r>
              <a:rPr lang="bg-BG" sz="2000" dirty="0" smtClean="0">
                <a:latin typeface="Arial Black" panose="020B0A04020102020204" pitchFamily="34" charset="0"/>
              </a:rPr>
              <a:t>ДА ПРИДОБИЯТ СРЕДНО ОБРАЗОВАНИЕ И ПРОФЕСИОНАЛНА КВАЛИФИКАЦИЯ</a:t>
            </a:r>
          </a:p>
          <a:p>
            <a:pPr marL="0" indent="0">
              <a:buNone/>
            </a:pPr>
            <a:r>
              <a:rPr lang="bg-BG" sz="2000" dirty="0" smtClean="0">
                <a:latin typeface="Arial Black" panose="020B0A04020102020204" pitchFamily="34" charset="0"/>
              </a:rPr>
              <a:t>3.НА ЛИЦА ОТПАДНАЛИ ОТ УЧИЛИЩЕ ДА ЗАВЪРШАТ В САМОСТОЯТЕЛНА ФОРМА И </a:t>
            </a:r>
            <a:r>
              <a:rPr lang="bg-BG" sz="2000" dirty="0">
                <a:latin typeface="Arial Black" panose="020B0A04020102020204" pitchFamily="34" charset="0"/>
              </a:rPr>
              <a:t>ПРИДОБИЯТ СРЕДНО ОБРАЗОВАНИЕ И ПРОФЕСИОНАЛНА </a:t>
            </a:r>
            <a:r>
              <a:rPr lang="bg-BG" sz="2000" dirty="0" smtClean="0">
                <a:latin typeface="Arial Black" panose="020B0A04020102020204" pitchFamily="34" charset="0"/>
              </a:rPr>
              <a:t>КВАЛИФИКАЦИЯ</a:t>
            </a:r>
          </a:p>
          <a:p>
            <a:pPr marL="0" indent="0">
              <a:buNone/>
            </a:pPr>
            <a:r>
              <a:rPr lang="bg-BG" sz="2000" dirty="0" smtClean="0">
                <a:latin typeface="Arial Black" panose="020B0A04020102020204" pitchFamily="34" charset="0"/>
              </a:rPr>
              <a:t>4. ВАЛИДИРАНЕ НА ЗНАНИЯ И УМЕНИЯ, ПРИДОБИТИ ПО НЕФОРМАЛЕН ПЪТ</a:t>
            </a:r>
            <a:endParaRPr lang="bg-BG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ЧЕСТИТ ДЕН НА БИБЛИОТЕКАРЯ!</a:t>
            </a:r>
            <a:endParaRPr lang="bg-BG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Резултат с изображение за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58" y="1600200"/>
            <a:ext cx="2557041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Резултат с изображение з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09" y="3897920"/>
            <a:ext cx="2804191" cy="18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924800" cy="2133599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ПРЕДСТАВЯНЕ НА ФОРМИ ЗА ОБУЧЕНИЕ НА ВЪЗРАСТНИ В ПРОФЕСИОНАЛНА ГИМНАЗИЯ ПО ГОРСКО СТОПАНСТВО И ДЪРВООБРАБОТВАНЕ „НИКОЛАЙ  ХАЙТОВ“- ГРАД ВАРНА</a:t>
            </a: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GOSPODINOV\Desktop\BV_VAL\za s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 descr="DSC013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48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>
            <a:norm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DSC082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016224" cy="44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_0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9003"/>
            <a:ext cx="3571352" cy="23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40100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16561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SC_02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6095"/>
            <a:ext cx="34993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latin typeface="Arial Black" panose="020B0A04020102020204" pitchFamily="34" charset="0"/>
              </a:rPr>
              <a:t>ПГГСД „Н. ХАЙТОВ“ НА 90 ГОДИНИ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.ЗАДОЧНА ФОРМА НА </a:t>
            </a: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ДЪРЖАВНА 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ПОРЪЧКА</a:t>
            </a:r>
            <a:endParaRPr 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2.САМОСТОЯТЕЛНА </a:t>
            </a: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НА 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3.ОБУЧЕНИЕ ПО РАМКОВА ПРОГРАМА “Е”- </a:t>
            </a:r>
          </a:p>
          <a:p>
            <a:pPr algn="l"/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ПРИДОБИВАНЕ НА ТРЕТА СТЕПЕН НА ПРОФЕСИОНАЛНА КВАЛИФИКАЦИЯ</a:t>
            </a:r>
            <a:b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bg-BG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ЗАДОЧНа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 СЛЕД ЗАВЪРШЕНО СРЕДНО ОБРАЗОВАНИЕ</a:t>
            </a:r>
          </a:p>
          <a:p>
            <a:pPr marL="342900" indent="-342900" algn="l">
              <a:buFontTx/>
              <a:buChar char="-"/>
            </a:pP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самостоятелна  форма СЛЕД ПРИДОБИТА ПО-НИСКА КВАЛИФИКАЦИОННА СТЕПЕН </a:t>
            </a:r>
          </a:p>
          <a:p>
            <a:pPr algn="l"/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4.ВАЛИДИРАНЕ НА ЗНАНИЯ И УМЕНИЯ ПРИДОБИТИ ПО НЕФОРМАЛЕН ПЪТ</a:t>
            </a:r>
          </a:p>
          <a:p>
            <a:pPr algn="l"/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РАБОТА ПО ПРОЕКТ “Нова възможност за моето бъдеще”</a:t>
            </a:r>
          </a:p>
          <a:p>
            <a:pPr algn="l"/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ПРОЕКТ </a:t>
            </a:r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“УСВОЯВАНЕ НА ЕВРОПЕЙСКИ ПРАКТИКИ ЗА ВАЛИДИРАНЕ НА ПРОФЕСИОНАЛНИ ЗНАНИЯ И УМЕНИЯ”</a:t>
            </a:r>
            <a:endParaRPr lang="bg-BG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ФОРМИ НА ОБУЧЕНИЕ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bg-BG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ЗАДОЧНО ОБУЧЕНИЕ ПО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bg-BG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ДЪРЖАВНА ПОРЪЧКА</a:t>
            </a:r>
            <a:endParaRPr lang="bg-BG" sz="2400" dirty="0"/>
          </a:p>
        </p:txBody>
      </p:sp>
      <p:pic>
        <p:nvPicPr>
          <p:cNvPr id="2050" name="Picture 2" descr="C:\Users\GOSPODINOV\Desktop\BIBLIOTEKA\20150508_1335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41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SPODINOV\Desktop\BIBLIOTEKA\20150508_133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581400" cy="46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5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САМОСТОЯТЕЛНА ФОРМА НА ОБУЧЕНИЕ 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D:\snimki_PPGSD_12\DSC_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4267200" cy="3233530"/>
          </a:xfrm>
          <a:prstGeom prst="rect">
            <a:avLst/>
          </a:prstGeom>
          <a:noFill/>
        </p:spPr>
      </p:pic>
      <p:pic>
        <p:nvPicPr>
          <p:cNvPr id="1027" name="Picture 3" descr="D:\25_004\PROEKT_13\snimki _UP\snimki U pr\IMAG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714513" cy="49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> </a:t>
            </a:r>
            <a:r>
              <a:rPr lang="bg-BG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ЗАДОЧНО ОБУЧЕНИЕ ПО РАМКОВА ПРОГРАМА “Е”</a:t>
            </a:r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ПРИДОБИВАНЕ </a:t>
            </a:r>
            <a:r>
              <a:rPr lang="bg-BG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ТРЕТА СТЕПЕН НА ПРОФЕСИОНАЛНА КВАЛИФИКАЦИЯ</a:t>
            </a:r>
            <a:r>
              <a:rPr lang="bg-BG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bg-BG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Documents and Settings\Petq-PC\Desktop\snimki_kurs\20150429_1252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886200"/>
            <a:ext cx="3223717" cy="2937164"/>
          </a:xfrm>
          <a:prstGeom prst="rect">
            <a:avLst/>
          </a:prstGeom>
          <a:noFill/>
        </p:spPr>
      </p:pic>
      <p:pic>
        <p:nvPicPr>
          <p:cNvPr id="1027" name="Picture 3" descr="C:\Documents and Settings\Petq-PC\Desktop\snimki_kurs\20150429_13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06137"/>
            <a:ext cx="2971800" cy="2604062"/>
          </a:xfrm>
          <a:prstGeom prst="rect">
            <a:avLst/>
          </a:prstGeom>
          <a:noFill/>
        </p:spPr>
      </p:pic>
      <p:pic>
        <p:nvPicPr>
          <p:cNvPr id="6" name="Контейнер за съдържа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419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САМОСТОЯТЕЛНА ФОРМА НА ОБУЧЕНИЕ ПО РАМКОВА ПРОГРАМА “Е” </a:t>
            </a:r>
            <a:r>
              <a:rPr lang="bg-BG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</a:t>
            </a: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bg-BG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ПРИДОБИВАНЕ НА ТРЕТА СТЕПЕН НА ПРОФЕСИОНАЛНА КВАЛИФИКАЦИЯ</a:t>
            </a:r>
            <a:endParaRPr lang="en-US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GOSPODINOV\Desktop\DM\11180164_10203147620725905_4395542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4872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Petq-PC\Desktop\20150504_10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810000" cy="508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536504" cy="3402378"/>
          </a:xfrm>
        </p:spPr>
      </p:pic>
      <p:pic>
        <p:nvPicPr>
          <p:cNvPr id="1026" name="Picture 2" descr="C:\Users\GOSPODINOV\Desktop\BV_VAL\P714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720414" cy="27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OSPODINOV\Desktop\DM\11171655_10203139689007617_69235804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33800" cy="22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ВАЛИДИРАНЕ НА ЗНАНИЯ И УМЕНИЯ</a:t>
            </a: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 “</a:t>
            </a:r>
            <a:r>
              <a:rPr lang="bg-BG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НОВА  ВЪЗМОЖНОСТ  ЗА МОЕТО БЪДЕЩЕ”</a:t>
            </a:r>
            <a:endParaRPr lang="bg-BG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 </a:t>
            </a:r>
            <a:r>
              <a:rPr lang="bg-BG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“УСВОЯВАНЕ НА ЕВРОПЕЙСКИ ПРАКТИКИ ЗА ВАЛИДИРАНЕ НА ПРОФЕСИОНАЛНИ ЗНАНИЯ И УМЕНИЯ”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Documents and Settings\Petq-PC\Desktop\Avstriq _1\102CANON\IMG_86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163</Words>
  <Application>Microsoft Office PowerPoint</Application>
  <PresentationFormat>Презентация на цял екран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Civic</vt:lpstr>
      <vt:lpstr>СТИМУЛ ЗА ЖИВОТ- УЧЕНЕ ПРЕЗ ЦЕЛИЯ ЖИВОТ </vt:lpstr>
      <vt:lpstr> </vt:lpstr>
      <vt:lpstr>ФОРМИ НА ОБУЧЕНИЕ</vt:lpstr>
      <vt:lpstr>ЗАДОЧНО ОБУЧЕНИЕ ПО ДЪРЖАВНА ПОРЪЧКА</vt:lpstr>
      <vt:lpstr>САМОСТОЯТЕЛНА ФОРМА НА ОБУЧЕНИЕ </vt:lpstr>
      <vt:lpstr>  ЗАДОЧНО ОБУЧЕНИЕ ПО РАМКОВА ПРОГРАМА “Е” ЗА ПРИДОБИВАНЕ НА ТРЕТА СТЕПЕН НА ПРОФЕСИОНАЛНА КВАЛИФИКАЦИЯ </vt:lpstr>
      <vt:lpstr>САМОСТОЯТЕЛНА ФОРМА НА ОБУЧЕНИЕ ПО РАМКОВА ПРОГРАМА “Е” ЗА ПРИДОБИВАНЕ НА ТРЕТА СТЕПЕН НА ПРОФЕСИОНАЛНА КВАЛИФИКАЦИЯ</vt:lpstr>
      <vt:lpstr>ВАЛИДИРАНЕ НА ЗНАНИЯ И УМЕНИЯ ПРОЕКТ “НОВА  ВЪЗМОЖНОСТ  ЗА МОЕТО БЪДЕЩЕ”</vt:lpstr>
      <vt:lpstr>  ПРОЕКТ “УСВОЯВАНЕ НА ЕВРОПЕЙСКИ ПРАКТИКИ ЗА ВАЛИДИРАНЕ НА ПРОФЕСИОНАЛНИ ЗНАНИЯ И УМЕНИЯ”</vt:lpstr>
      <vt:lpstr>ИЗВОДИ</vt:lpstr>
      <vt:lpstr>ЧЕСТИТ ДЕН НА БИБЛИОТЕКАРЯ!</vt:lpstr>
      <vt:lpstr>ПРЕДСТАВЯНЕ НА ФОРМИ ЗА ОБУЧЕНИЕ НА ВЪЗРАСТНИ В ПРОФЕСИОНАЛНА ГИМНАЗИЯ ПО ГОРСКО СТОПАНСТВО И ДЪРВООБРАБОТВАНЕ „НИКОЛАЙ  ХАЙТОВ“- ГРАД ВАРНА 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GOSPODINOV</cp:lastModifiedBy>
  <cp:revision>33</cp:revision>
  <dcterms:created xsi:type="dcterms:W3CDTF">2006-08-16T00:00:00Z</dcterms:created>
  <dcterms:modified xsi:type="dcterms:W3CDTF">2015-05-08T15:59:24Z</dcterms:modified>
</cp:coreProperties>
</file>