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6" r:id="rId2"/>
    <p:sldId id="271" r:id="rId3"/>
    <p:sldId id="267" r:id="rId4"/>
    <p:sldId id="266" r:id="rId5"/>
    <p:sldId id="270" r:id="rId6"/>
    <p:sldId id="277" r:id="rId7"/>
    <p:sldId id="282" r:id="rId8"/>
    <p:sldId id="280" r:id="rId9"/>
    <p:sldId id="279" r:id="rId10"/>
    <p:sldId id="281" r:id="rId11"/>
    <p:sldId id="260" r:id="rId12"/>
    <p:sldId id="274" r:id="rId13"/>
    <p:sldId id="273" r:id="rId14"/>
    <p:sldId id="275" r:id="rId15"/>
    <p:sldId id="27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82C3C-6548-46B1-B2D5-51F4F40658E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845A3E-8E0B-489F-ABB1-F1602C7C91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20688"/>
            <a:ext cx="8458200" cy="5455098"/>
          </a:xfrm>
        </p:spPr>
        <p:txBody>
          <a:bodyPr>
            <a:normAutofit/>
          </a:bodyPr>
          <a:lstStyle/>
          <a:p>
            <a:pPr algn="ctr"/>
            <a:r>
              <a:rPr lang="bg-BG" sz="3600" dirty="0" smtClean="0"/>
              <a:t>СЪВРЕМЕННА </a:t>
            </a:r>
            <a:br>
              <a:rPr lang="bg-BG" sz="3600" dirty="0" smtClean="0"/>
            </a:br>
            <a:r>
              <a:rPr lang="bg-BG" sz="3600" dirty="0" smtClean="0"/>
              <a:t>ГЛОБ</a:t>
            </a:r>
            <a:r>
              <a:rPr lang="en-US" sz="3600" dirty="0" smtClean="0"/>
              <a:t>@</a:t>
            </a:r>
            <a:r>
              <a:rPr lang="bg-BG" sz="3600" dirty="0" smtClean="0"/>
              <a:t>ЛНА  БИБЛИОТЕКА</a:t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sz="3600" dirty="0" smtClean="0"/>
              <a:t/>
            </a:r>
            <a:br>
              <a:rPr lang="bg-BG" sz="3600" dirty="0" smtClean="0"/>
            </a:br>
            <a:r>
              <a:rPr lang="bg-BG" dirty="0" smtClean="0"/>
              <a:t>село Дъбравино,община Аврен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изготвил: Веселинка </a:t>
            </a:r>
            <a:r>
              <a:rPr lang="bg-BG" dirty="0" err="1" smtClean="0"/>
              <a:t>георгиева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919064"/>
          </a:xfrm>
        </p:spPr>
        <p:txBody>
          <a:bodyPr/>
          <a:lstStyle/>
          <a:p>
            <a:endParaRPr lang="bg-BG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Снимка0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Снимка0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Новата техника дава възможност за развитието на библиотеката от културно-просветно към информационно звено в живота на селото</a:t>
            </a:r>
            <a:endParaRPr lang="en-US" dirty="0"/>
          </a:p>
        </p:txBody>
      </p:sp>
      <p:pic>
        <p:nvPicPr>
          <p:cNvPr id="4" name="Content Placeholder 3" descr="IMG_1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4824536" cy="3491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/>
              <a:t>Ученици ползват интернет</a:t>
            </a:r>
            <a:endParaRPr lang="en-US" sz="3200" dirty="0"/>
          </a:p>
        </p:txBody>
      </p:sp>
      <p:pic>
        <p:nvPicPr>
          <p:cNvPr id="5" name="Content Placeholder 4" descr="P250612_09.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" y="2636912"/>
            <a:ext cx="3810000" cy="2468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250612_08.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4900" y="2636912"/>
            <a:ext cx="3810000" cy="2468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Начално обучение за работа с компютър от хора над 55 години</a:t>
            </a:r>
            <a:endParaRPr lang="en-US" dirty="0"/>
          </a:p>
        </p:txBody>
      </p:sp>
      <p:pic>
        <p:nvPicPr>
          <p:cNvPr id="5" name="Content Placeholder 4" descr="IMG_1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IMG_11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333625"/>
            <a:ext cx="4131568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Група дами се обучават как се търси информация в интернет</a:t>
            </a:r>
            <a:endParaRPr lang="en-US" dirty="0"/>
          </a:p>
        </p:txBody>
      </p:sp>
      <p:pic>
        <p:nvPicPr>
          <p:cNvPr id="5" name="Content Placeholder 4" descr="IMG_1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4"/>
            <a:ext cx="4191000" cy="3270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IMG_11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333625"/>
            <a:ext cx="4203576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1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23184" cy="3143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IMG_1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33625"/>
            <a:ext cx="4275584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27984"/>
          </a:xfrm>
        </p:spPr>
        <p:txBody>
          <a:bodyPr>
            <a:normAutofit/>
          </a:bodyPr>
          <a:lstStyle/>
          <a:p>
            <a:pPr algn="ctr"/>
            <a:r>
              <a:rPr lang="bg-BG" sz="3200" dirty="0" err="1" smtClean="0"/>
              <a:t>БЛАГОДАРение</a:t>
            </a:r>
            <a:r>
              <a:rPr lang="bg-BG" sz="3200" dirty="0" smtClean="0"/>
              <a:t>   НА ПРОГРАМА “ГЛОБ</a:t>
            </a:r>
            <a:r>
              <a:rPr lang="en-US" sz="3200" dirty="0" smtClean="0"/>
              <a:t>@</a:t>
            </a:r>
            <a:r>
              <a:rPr lang="bg-BG" sz="3200" dirty="0" smtClean="0"/>
              <a:t>ЛНИ БИБЛИОТЕКИ”</a:t>
            </a:r>
            <a:br>
              <a:rPr lang="bg-BG" sz="3200" dirty="0" smtClean="0"/>
            </a:br>
            <a:r>
              <a:rPr lang="bg-BG" sz="3200" dirty="0" smtClean="0"/>
              <a:t>НАШАТА БИБЛИОТЕКА разшири своя обхват и дейности</a:t>
            </a:r>
            <a:r>
              <a:rPr lang="bg-BG" sz="3200" dirty="0" smtClean="0"/>
              <a:t>,</a:t>
            </a:r>
            <a:r>
              <a:rPr lang="en-US" sz="3200" smtClean="0"/>
              <a:t> </a:t>
            </a:r>
            <a:r>
              <a:rPr lang="bg-BG" sz="3200" smtClean="0"/>
              <a:t>превърна </a:t>
            </a:r>
            <a:r>
              <a:rPr lang="bg-BG" sz="3200" dirty="0" smtClean="0"/>
              <a:t>се в</a:t>
            </a:r>
            <a:br>
              <a:rPr lang="bg-BG" sz="3200" dirty="0" smtClean="0"/>
            </a:br>
            <a:r>
              <a:rPr lang="bg-BG" sz="3200" dirty="0" smtClean="0"/>
              <a:t> </a:t>
            </a:r>
            <a:r>
              <a:rPr lang="bg-BG" sz="3200" dirty="0" err="1" smtClean="0"/>
              <a:t>по-превлекателно</a:t>
            </a:r>
            <a:r>
              <a:rPr lang="bg-BG" sz="3200" dirty="0" smtClean="0"/>
              <a:t> място за посетителите.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/>
              <a:t>Библиотека при </a:t>
            </a:r>
            <a:r>
              <a:rPr lang="bg-BG" sz="3200" dirty="0" err="1" smtClean="0"/>
              <a:t>нч</a:t>
            </a:r>
            <a:r>
              <a:rPr lang="bg-BG" sz="3200" dirty="0" smtClean="0"/>
              <a:t> “просвета-1900”</a:t>
            </a:r>
            <a:endParaRPr lang="en-US" sz="3200" dirty="0"/>
          </a:p>
        </p:txBody>
      </p:sp>
      <p:pic>
        <p:nvPicPr>
          <p:cNvPr id="4" name="Content Placeholder 3" descr="IMG_1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/>
              <a:t>Съвременната библиотека</a:t>
            </a:r>
            <a:endParaRPr lang="en-US" sz="3200" dirty="0"/>
          </a:p>
        </p:txBody>
      </p:sp>
      <p:pic>
        <p:nvPicPr>
          <p:cNvPr id="5" name="Content Placeholder 4" descr="бъл.литератур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76872"/>
            <a:ext cx="4339208" cy="3257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250612_08.48_[0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916832"/>
            <a:ext cx="2454796" cy="3950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400" dirty="0" smtClean="0"/>
              <a:t>Библиотеката разполага  с 4500 тома художествена, детска, ученическа и научно популярна литература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674640" cy="4800600"/>
          </a:xfrm>
        </p:spPr>
        <p:txBody>
          <a:bodyPr>
            <a:normAutofit/>
          </a:bodyPr>
          <a:lstStyle/>
          <a:p>
            <a:endParaRPr lang="bg-BG" sz="2400" dirty="0" smtClean="0"/>
          </a:p>
        </p:txBody>
      </p:sp>
      <p:pic>
        <p:nvPicPr>
          <p:cNvPr id="5" name="Content Placeholder 4" descr="IMG_10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692696"/>
            <a:ext cx="5616624" cy="4680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15616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През 2011 библиотеката е одобрена </a:t>
            </a:r>
            <a:br>
              <a:rPr lang="bg-BG" dirty="0" smtClean="0"/>
            </a:br>
            <a:r>
              <a:rPr lang="bg-BG" dirty="0" smtClean="0"/>
              <a:t>и  включена по програма</a:t>
            </a:r>
            <a:br>
              <a:rPr lang="bg-BG" dirty="0" smtClean="0"/>
            </a:br>
            <a:r>
              <a:rPr lang="bg-BG" dirty="0" smtClean="0"/>
              <a:t> “</a:t>
            </a:r>
            <a:r>
              <a:rPr lang="bg-BG" dirty="0" err="1" smtClean="0"/>
              <a:t>Глоб</a:t>
            </a:r>
            <a:r>
              <a:rPr lang="en-US" dirty="0" smtClean="0"/>
              <a:t>@</a:t>
            </a:r>
            <a:r>
              <a:rPr lang="bg-BG" dirty="0" err="1" smtClean="0"/>
              <a:t>лни</a:t>
            </a:r>
            <a:r>
              <a:rPr lang="bg-BG" dirty="0" smtClean="0"/>
              <a:t> библиотеки”</a:t>
            </a:r>
            <a:endParaRPr lang="en-US" dirty="0"/>
          </a:p>
        </p:txBody>
      </p:sp>
      <p:pic>
        <p:nvPicPr>
          <p:cNvPr id="5" name="Content Placeholder 4" descr="IMG_1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4"/>
            <a:ext cx="4051176" cy="3270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IMG_11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333625"/>
            <a:ext cx="4275584" cy="3257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/>
              <a:t>Децата от детска  градина “Пролет”</a:t>
            </a:r>
            <a:endParaRPr lang="en-US" sz="3200" dirty="0"/>
          </a:p>
        </p:txBody>
      </p:sp>
      <p:pic>
        <p:nvPicPr>
          <p:cNvPr id="5" name="Content Placeholder 4" descr="IMG_11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420888"/>
            <a:ext cx="4195192" cy="3168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IMG_11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420887"/>
            <a:ext cx="4275584" cy="3170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11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IMG_11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Ученици от ТРЕТИ КЛАС при</a:t>
            </a:r>
            <a:br>
              <a:rPr lang="bg-BG" dirty="0" smtClean="0"/>
            </a:br>
            <a:r>
              <a:rPr lang="bg-BG" dirty="0" smtClean="0"/>
              <a:t> ОУ “Свети Климент Охридски”</a:t>
            </a:r>
            <a:endParaRPr lang="en-US" dirty="0"/>
          </a:p>
        </p:txBody>
      </p:sp>
      <p:pic>
        <p:nvPicPr>
          <p:cNvPr id="5" name="Content Placeholder 4" descr="Снимка00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Снимка00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Снимка00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Снимка00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90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СЪВРЕМЕННА  ГЛОБ@ЛНА  БИБЛИОТЕКА   село Дъбравино,община Аврен   изготвил: Веселинка георгиева</vt:lpstr>
      <vt:lpstr>Библиотека при нч “просвета-1900”</vt:lpstr>
      <vt:lpstr>Съвременната библиотека</vt:lpstr>
      <vt:lpstr>Библиотеката разполага  с 4500 тома художествена, детска, ученическа и научно популярна литература</vt:lpstr>
      <vt:lpstr>През 2011 библиотеката е одобрена  и  включена по програма  “Глоб@лни библиотеки”</vt:lpstr>
      <vt:lpstr>Децата от детска  градина “Пролет”</vt:lpstr>
      <vt:lpstr>Slide 7</vt:lpstr>
      <vt:lpstr>Ученици от ТРЕТИ КЛАС при  ОУ “Свети Климент Охридски”</vt:lpstr>
      <vt:lpstr>Slide 9</vt:lpstr>
      <vt:lpstr>Slide 10</vt:lpstr>
      <vt:lpstr>Новата техника дава възможност за развитието на библиотеката от културно-просветно към информационно звено в живота на селото</vt:lpstr>
      <vt:lpstr>Ученици ползват интернет</vt:lpstr>
      <vt:lpstr>Начално обучение за работа с компютър от хора над 55 години</vt:lpstr>
      <vt:lpstr>Група дами се обучават как се търси информация в интернет</vt:lpstr>
      <vt:lpstr>Slide 15</vt:lpstr>
      <vt:lpstr>БЛАГОДАРение   НА ПРОГРАМА “ГЛОБ@ЛНИ БИБЛИОТЕКИ” НАШАТА БИБЛИОТЕКА разшири своя обхват и дейности, превърна се в  по-превлекателно място за посетителите.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НЧ “ПРОСВЕТА – 1900”</dc:title>
  <dc:creator>Librarian</dc:creator>
  <cp:lastModifiedBy>Librarian</cp:lastModifiedBy>
  <cp:revision>60</cp:revision>
  <dcterms:created xsi:type="dcterms:W3CDTF">2012-09-24T07:30:36Z</dcterms:created>
  <dcterms:modified xsi:type="dcterms:W3CDTF">2012-10-24T14:37:22Z</dcterms:modified>
</cp:coreProperties>
</file>